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57" r:id="rId6"/>
    <p:sldId id="258" r:id="rId7"/>
  </p:sldIdLst>
  <p:sldSz cx="30275213" cy="21388388"/>
  <p:notesSz cx="6794500" cy="9906000"/>
  <p:defaultTextStyle>
    <a:defPPr>
      <a:defRPr lang="en-US"/>
    </a:defPPr>
    <a:lvl1pPr marL="0" algn="l" defTabSz="147607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1476070" algn="l" defTabSz="147607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2952140" algn="l" defTabSz="147607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4428211" algn="l" defTabSz="147607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5904281" algn="l" defTabSz="147607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7380351" algn="l" defTabSz="147607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8856421" algn="l" defTabSz="147607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0332491" algn="l" defTabSz="147607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1808562" algn="l" defTabSz="147607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737" userDrawn="1">
          <p15:clr>
            <a:srgbClr val="A4A3A4"/>
          </p15:clr>
        </p15:guide>
        <p15:guide id="2" pos="95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BE4FF"/>
    <a:srgbClr val="7292D4"/>
    <a:srgbClr val="022448"/>
    <a:srgbClr val="AE00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72"/>
  </p:normalViewPr>
  <p:slideViewPr>
    <p:cSldViewPr snapToGrid="0" snapToObjects="1">
      <p:cViewPr varScale="1">
        <p:scale>
          <a:sx n="35" d="100"/>
          <a:sy n="35" d="100"/>
        </p:scale>
        <p:origin x="708" y="120"/>
      </p:cViewPr>
      <p:guideLst>
        <p:guide orient="horz" pos="6737"/>
        <p:guide pos="953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po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720000" y="3997842"/>
            <a:ext cx="28082316" cy="312104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 algn="ctr">
              <a:buFontTx/>
              <a:buNone/>
              <a:defRPr sz="2800" baseline="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buFontTx/>
              <a:buNone/>
              <a:defRPr sz="10192"/>
            </a:lvl2pPr>
            <a:lvl3pPr>
              <a:buFontTx/>
              <a:buNone/>
              <a:defRPr sz="10192"/>
            </a:lvl3pPr>
            <a:lvl4pPr>
              <a:buFontTx/>
              <a:buNone/>
              <a:defRPr sz="10192"/>
            </a:lvl4pPr>
            <a:lvl5pPr>
              <a:buFontTx/>
              <a:buNone/>
              <a:defRPr sz="10192"/>
            </a:lvl5pPr>
          </a:lstStyle>
          <a:p>
            <a:pPr lvl="0"/>
            <a:r>
              <a:rPr lang="en-US" dirty="0" smtClean="0"/>
              <a:t>Author 1  |  Author 2  |  Author 3</a:t>
            </a:r>
            <a:endParaRPr lang="en-US" dirty="0"/>
          </a:p>
        </p:txBody>
      </p:sp>
      <p:sp>
        <p:nvSpPr>
          <p:cNvPr id="8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720000" y="2390084"/>
            <a:ext cx="28082316" cy="133983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 algn="ctr">
              <a:buFontTx/>
              <a:buNone/>
              <a:defRPr sz="6000" baseline="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buFontTx/>
              <a:buNone/>
              <a:defRPr sz="10192"/>
            </a:lvl2pPr>
            <a:lvl3pPr>
              <a:buFontTx/>
              <a:buNone/>
              <a:defRPr sz="10192"/>
            </a:lvl3pPr>
            <a:lvl4pPr>
              <a:buFontTx/>
              <a:buNone/>
              <a:defRPr sz="10192"/>
            </a:lvl4pPr>
            <a:lvl5pPr>
              <a:buFontTx/>
              <a:buNone/>
              <a:defRPr sz="10192"/>
            </a:lvl5pPr>
          </a:lstStyle>
          <a:p>
            <a:pPr lvl="0"/>
            <a:r>
              <a:rPr lang="en-US" dirty="0" smtClean="0"/>
              <a:t>Click here to add the title which can run onto two lines</a:t>
            </a:r>
            <a:endParaRPr lang="en-US" dirty="0"/>
          </a:p>
        </p:txBody>
      </p:sp>
      <p:sp>
        <p:nvSpPr>
          <p:cNvPr id="9" name="Text Placeholder 76"/>
          <p:cNvSpPr>
            <a:spLocks noGrp="1"/>
          </p:cNvSpPr>
          <p:nvPr>
            <p:ph type="body" sz="quarter" idx="153" hasCustomPrompt="1"/>
          </p:nvPr>
        </p:nvSpPr>
        <p:spPr>
          <a:xfrm>
            <a:off x="9587638" y="900000"/>
            <a:ext cx="19214678" cy="421145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 algn="r">
              <a:buFontTx/>
              <a:buNone/>
              <a:defRPr sz="2800" baseline="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buFontTx/>
              <a:buNone/>
              <a:defRPr sz="10192"/>
            </a:lvl2pPr>
            <a:lvl3pPr>
              <a:buFontTx/>
              <a:buNone/>
              <a:defRPr sz="10192"/>
            </a:lvl3pPr>
            <a:lvl4pPr>
              <a:buFontTx/>
              <a:buNone/>
              <a:defRPr sz="10192"/>
            </a:lvl4pPr>
            <a:lvl5pPr>
              <a:buFontTx/>
              <a:buNone/>
              <a:defRPr sz="10192"/>
            </a:lvl5pPr>
          </a:lstStyle>
          <a:p>
            <a:pPr lvl="0"/>
            <a:r>
              <a:rPr lang="en-US" dirty="0" smtClean="0"/>
              <a:t>Click here to add College or Institute name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720000" y="5220000"/>
            <a:ext cx="28835999" cy="13464000"/>
          </a:xfrm>
          <a:prstGeom prst="rect">
            <a:avLst/>
          </a:prstGeom>
        </p:spPr>
        <p:txBody>
          <a:bodyPr/>
          <a:lstStyle>
            <a:lvl1pPr marL="647167" indent="-647167">
              <a:buClr>
                <a:srgbClr val="AE0027"/>
              </a:buClr>
              <a:buFont typeface="Arial"/>
              <a:buChar char="•"/>
              <a:defRPr sz="3680">
                <a:latin typeface="Arial"/>
                <a:cs typeface="Arial"/>
              </a:defRPr>
            </a:lvl1pPr>
            <a:lvl2pPr marL="1172034" indent="-438239">
              <a:buClr>
                <a:srgbClr val="AE0027"/>
              </a:buClr>
              <a:buFont typeface="Arial"/>
              <a:buChar char="•"/>
              <a:defRPr sz="3680">
                <a:latin typeface="Arial"/>
                <a:cs typeface="Arial"/>
              </a:defRPr>
            </a:lvl2pPr>
            <a:lvl3pPr marL="1630656" indent="-433143">
              <a:buClr>
                <a:srgbClr val="AE0027"/>
              </a:buClr>
              <a:buFont typeface="Arial"/>
              <a:buChar char="•"/>
              <a:defRPr sz="3114">
                <a:latin typeface="Arial"/>
                <a:cs typeface="Arial"/>
              </a:defRPr>
            </a:lvl3pPr>
            <a:lvl4pPr marL="2140236" indent="-433143">
              <a:buClr>
                <a:srgbClr val="AE0027"/>
              </a:buClr>
              <a:buFont typeface="Arial"/>
              <a:buChar char="•"/>
              <a:defRPr sz="2831">
                <a:latin typeface="Arial"/>
                <a:cs typeface="Arial"/>
              </a:defRPr>
            </a:lvl4pPr>
            <a:lvl5pPr>
              <a:defRPr sz="9201"/>
            </a:lvl5pPr>
            <a:lvl6pPr>
              <a:defRPr sz="9201"/>
            </a:lvl6pPr>
            <a:lvl7pPr>
              <a:defRPr sz="9201"/>
            </a:lvl7pPr>
            <a:lvl8pPr>
              <a:defRPr sz="9201"/>
            </a:lvl8pPr>
            <a:lvl9pPr>
              <a:defRPr sz="920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1" name="Text Placeholder 76"/>
          <p:cNvSpPr>
            <a:spLocks noGrp="1"/>
          </p:cNvSpPr>
          <p:nvPr>
            <p:ph type="body" sz="quarter" idx="156" hasCustomPrompt="1"/>
          </p:nvPr>
        </p:nvSpPr>
        <p:spPr>
          <a:xfrm>
            <a:off x="9587638" y="1670317"/>
            <a:ext cx="19214678" cy="373411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 algn="r">
              <a:buFontTx/>
              <a:buNone/>
              <a:defRPr sz="2800" baseline="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buFontTx/>
              <a:buNone/>
              <a:defRPr sz="10192"/>
            </a:lvl2pPr>
            <a:lvl3pPr>
              <a:buFontTx/>
              <a:buNone/>
              <a:defRPr sz="10192"/>
            </a:lvl3pPr>
            <a:lvl4pPr>
              <a:buFontTx/>
              <a:buNone/>
              <a:defRPr sz="10192"/>
            </a:lvl4pPr>
            <a:lvl5pPr>
              <a:buFontTx/>
              <a:buNone/>
              <a:defRPr sz="10192"/>
            </a:lvl5pPr>
          </a:lstStyle>
          <a:p>
            <a:pPr lvl="0"/>
            <a:r>
              <a:rPr lang="en-US" dirty="0" smtClean="0"/>
              <a:t>Click here to add Department name</a:t>
            </a:r>
            <a:endParaRPr lang="en-US" dirty="0"/>
          </a:p>
        </p:txBody>
      </p:sp>
      <p:sp>
        <p:nvSpPr>
          <p:cNvPr id="20" name="Content Placeholder 2"/>
          <p:cNvSpPr>
            <a:spLocks noGrp="1"/>
          </p:cNvSpPr>
          <p:nvPr>
            <p:ph idx="154" hasCustomPrompt="1"/>
          </p:nvPr>
        </p:nvSpPr>
        <p:spPr>
          <a:xfrm>
            <a:off x="12138042" y="19620000"/>
            <a:ext cx="5040000" cy="1080000"/>
          </a:xfrm>
          <a:prstGeom prst="rect">
            <a:avLst/>
          </a:prstGeom>
          <a:noFill/>
        </p:spPr>
        <p:txBody>
          <a:bodyPr anchor="b"/>
          <a:lstStyle>
            <a:lvl1pPr marL="0" indent="0">
              <a:buNone/>
              <a:defRPr sz="283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GB" dirty="0" smtClean="0"/>
              <a:t>Contact details </a:t>
            </a:r>
          </a:p>
          <a:p>
            <a:pPr lvl="0"/>
            <a:r>
              <a:rPr lang="en-GB" dirty="0" smtClean="0"/>
              <a:t>Name:</a:t>
            </a:r>
          </a:p>
        </p:txBody>
      </p:sp>
      <p:sp>
        <p:nvSpPr>
          <p:cNvPr id="21" name="Content Placeholder 2"/>
          <p:cNvSpPr>
            <a:spLocks noGrp="1"/>
          </p:cNvSpPr>
          <p:nvPr>
            <p:ph idx="158" hasCustomPrompt="1"/>
          </p:nvPr>
        </p:nvSpPr>
        <p:spPr>
          <a:xfrm>
            <a:off x="720000" y="19620000"/>
            <a:ext cx="2880000" cy="1080000"/>
          </a:xfrm>
          <a:prstGeom prst="rect">
            <a:avLst/>
          </a:prstGeom>
          <a:noFill/>
        </p:spPr>
        <p:txBody>
          <a:bodyPr lIns="129351" tIns="64676" rIns="129351" bIns="64676" anchor="ctr"/>
          <a:lstStyle>
            <a:lvl1pPr marL="915482" indent="-915482">
              <a:buClr>
                <a:srgbClr val="AE0027"/>
              </a:buClr>
              <a:buFont typeface="Arial"/>
              <a:buChar char="•"/>
              <a:defRPr sz="2831">
                <a:solidFill>
                  <a:schemeClr val="bg1"/>
                </a:solidFill>
                <a:latin typeface="Arial"/>
                <a:cs typeface="Arial"/>
              </a:defRPr>
            </a:lvl1pPr>
            <a:lvl2pPr marL="1657960" indent="-619932">
              <a:buClr>
                <a:srgbClr val="AE0027"/>
              </a:buClr>
              <a:buFont typeface="Arial"/>
              <a:buChar char="•"/>
              <a:defRPr sz="5237">
                <a:latin typeface="Arial"/>
                <a:cs typeface="Arial"/>
              </a:defRPr>
            </a:lvl2pPr>
            <a:lvl3pPr marL="2306726" indent="-612725">
              <a:buClr>
                <a:srgbClr val="AE0027"/>
              </a:buClr>
              <a:buFont typeface="Arial"/>
              <a:buChar char="•"/>
              <a:defRPr sz="4388">
                <a:latin typeface="Arial"/>
                <a:cs typeface="Arial"/>
              </a:defRPr>
            </a:lvl3pPr>
            <a:lvl4pPr marL="3027578" indent="-612725">
              <a:buClr>
                <a:srgbClr val="AE0027"/>
              </a:buClr>
              <a:buFont typeface="Arial"/>
              <a:buChar char="•"/>
              <a:defRPr sz="3963">
                <a:latin typeface="Arial"/>
                <a:cs typeface="Arial"/>
              </a:defRPr>
            </a:lvl4pPr>
            <a:lvl5pPr>
              <a:defRPr sz="13023"/>
            </a:lvl5pPr>
            <a:lvl6pPr>
              <a:defRPr sz="13023"/>
            </a:lvl6pPr>
            <a:lvl7pPr>
              <a:defRPr sz="13023"/>
            </a:lvl7pPr>
            <a:lvl8pPr>
              <a:defRPr sz="13023"/>
            </a:lvl8pPr>
            <a:lvl9pPr>
              <a:defRPr sz="13023"/>
            </a:lvl9pPr>
          </a:lstStyle>
          <a:p>
            <a:pPr marL="0" lvl="0" indent="0">
              <a:buNone/>
            </a:pPr>
            <a:r>
              <a:rPr lang="en-GB" dirty="0" smtClean="0"/>
              <a:t>Associated logo space if required</a:t>
            </a:r>
          </a:p>
        </p:txBody>
      </p:sp>
      <p:sp>
        <p:nvSpPr>
          <p:cNvPr id="22" name="Content Placeholder 2"/>
          <p:cNvSpPr>
            <a:spLocks noGrp="1"/>
          </p:cNvSpPr>
          <p:nvPr>
            <p:ph idx="160" hasCustomPrompt="1"/>
          </p:nvPr>
        </p:nvSpPr>
        <p:spPr>
          <a:xfrm>
            <a:off x="4320000" y="19620000"/>
            <a:ext cx="2880000" cy="1080000"/>
          </a:xfrm>
          <a:prstGeom prst="rect">
            <a:avLst/>
          </a:prstGeom>
          <a:noFill/>
        </p:spPr>
        <p:txBody>
          <a:bodyPr lIns="129351" tIns="64676" rIns="129351" bIns="64676" anchor="ctr"/>
          <a:lstStyle>
            <a:lvl1pPr marL="915482" indent="-915482">
              <a:buClr>
                <a:srgbClr val="AE0027"/>
              </a:buClr>
              <a:buFont typeface="Arial"/>
              <a:buChar char="•"/>
              <a:defRPr sz="2831">
                <a:solidFill>
                  <a:schemeClr val="bg1"/>
                </a:solidFill>
                <a:latin typeface="Arial"/>
                <a:cs typeface="Arial"/>
              </a:defRPr>
            </a:lvl1pPr>
            <a:lvl2pPr marL="1657960" indent="-619932">
              <a:buClr>
                <a:srgbClr val="AE0027"/>
              </a:buClr>
              <a:buFont typeface="Arial"/>
              <a:buChar char="•"/>
              <a:defRPr sz="5237">
                <a:latin typeface="Arial"/>
                <a:cs typeface="Arial"/>
              </a:defRPr>
            </a:lvl2pPr>
            <a:lvl3pPr marL="2306726" indent="-612725">
              <a:buClr>
                <a:srgbClr val="AE0027"/>
              </a:buClr>
              <a:buFont typeface="Arial"/>
              <a:buChar char="•"/>
              <a:defRPr sz="4388">
                <a:latin typeface="Arial"/>
                <a:cs typeface="Arial"/>
              </a:defRPr>
            </a:lvl3pPr>
            <a:lvl4pPr marL="3027578" indent="-612725">
              <a:buClr>
                <a:srgbClr val="AE0027"/>
              </a:buClr>
              <a:buFont typeface="Arial"/>
              <a:buChar char="•"/>
              <a:defRPr sz="3963">
                <a:latin typeface="Arial"/>
                <a:cs typeface="Arial"/>
              </a:defRPr>
            </a:lvl4pPr>
            <a:lvl5pPr>
              <a:defRPr sz="13023"/>
            </a:lvl5pPr>
            <a:lvl6pPr>
              <a:defRPr sz="13023"/>
            </a:lvl6pPr>
            <a:lvl7pPr>
              <a:defRPr sz="13023"/>
            </a:lvl7pPr>
            <a:lvl8pPr>
              <a:defRPr sz="13023"/>
            </a:lvl8pPr>
            <a:lvl9pPr>
              <a:defRPr sz="13023"/>
            </a:lvl9pPr>
          </a:lstStyle>
          <a:p>
            <a:pPr marL="0" lvl="0" indent="0">
              <a:buNone/>
            </a:pPr>
            <a:r>
              <a:rPr lang="en-GB" dirty="0" smtClean="0"/>
              <a:t>Associated logo space if required</a:t>
            </a:r>
          </a:p>
        </p:txBody>
      </p:sp>
      <p:sp>
        <p:nvSpPr>
          <p:cNvPr id="23" name="Content Placeholder 2"/>
          <p:cNvSpPr>
            <a:spLocks noGrp="1"/>
          </p:cNvSpPr>
          <p:nvPr>
            <p:ph idx="161" hasCustomPrompt="1"/>
          </p:nvPr>
        </p:nvSpPr>
        <p:spPr>
          <a:xfrm>
            <a:off x="7992000" y="19620000"/>
            <a:ext cx="2880000" cy="1080000"/>
          </a:xfrm>
          <a:prstGeom prst="rect">
            <a:avLst/>
          </a:prstGeom>
          <a:noFill/>
        </p:spPr>
        <p:txBody>
          <a:bodyPr lIns="129351" tIns="64676" rIns="129351" bIns="64676" anchor="ctr"/>
          <a:lstStyle>
            <a:lvl1pPr marL="915482" indent="-915482">
              <a:buClr>
                <a:srgbClr val="AE0027"/>
              </a:buClr>
              <a:buFont typeface="Arial"/>
              <a:buChar char="•"/>
              <a:defRPr sz="2831">
                <a:solidFill>
                  <a:schemeClr val="bg1"/>
                </a:solidFill>
                <a:latin typeface="Arial"/>
                <a:cs typeface="Arial"/>
              </a:defRPr>
            </a:lvl1pPr>
            <a:lvl2pPr marL="1657960" indent="-619932">
              <a:buClr>
                <a:srgbClr val="AE0027"/>
              </a:buClr>
              <a:buFont typeface="Arial"/>
              <a:buChar char="•"/>
              <a:defRPr sz="5237">
                <a:latin typeface="Arial"/>
                <a:cs typeface="Arial"/>
              </a:defRPr>
            </a:lvl2pPr>
            <a:lvl3pPr marL="2306726" indent="-612725">
              <a:buClr>
                <a:srgbClr val="AE0027"/>
              </a:buClr>
              <a:buFont typeface="Arial"/>
              <a:buChar char="•"/>
              <a:defRPr sz="4388">
                <a:latin typeface="Arial"/>
                <a:cs typeface="Arial"/>
              </a:defRPr>
            </a:lvl3pPr>
            <a:lvl4pPr marL="3027578" indent="-612725">
              <a:buClr>
                <a:srgbClr val="AE0027"/>
              </a:buClr>
              <a:buFont typeface="Arial"/>
              <a:buChar char="•"/>
              <a:defRPr sz="3963">
                <a:latin typeface="Arial"/>
                <a:cs typeface="Arial"/>
              </a:defRPr>
            </a:lvl4pPr>
            <a:lvl5pPr>
              <a:defRPr sz="13023"/>
            </a:lvl5pPr>
            <a:lvl6pPr>
              <a:defRPr sz="13023"/>
            </a:lvl6pPr>
            <a:lvl7pPr>
              <a:defRPr sz="13023"/>
            </a:lvl7pPr>
            <a:lvl8pPr>
              <a:defRPr sz="13023"/>
            </a:lvl8pPr>
            <a:lvl9pPr>
              <a:defRPr sz="13023"/>
            </a:lvl9pPr>
          </a:lstStyle>
          <a:p>
            <a:pPr marL="0" lvl="0" indent="0">
              <a:buNone/>
            </a:pPr>
            <a:r>
              <a:rPr lang="en-GB" dirty="0" smtClean="0"/>
              <a:t>Associated logo space if required</a:t>
            </a:r>
          </a:p>
        </p:txBody>
      </p:sp>
      <p:sp>
        <p:nvSpPr>
          <p:cNvPr id="24" name="Content Placeholder 2"/>
          <p:cNvSpPr>
            <a:spLocks noGrp="1"/>
          </p:cNvSpPr>
          <p:nvPr>
            <p:ph idx="162" hasCustomPrompt="1"/>
          </p:nvPr>
        </p:nvSpPr>
        <p:spPr>
          <a:xfrm>
            <a:off x="17950179" y="19620000"/>
            <a:ext cx="5040000" cy="1080000"/>
          </a:xfrm>
          <a:prstGeom prst="rect">
            <a:avLst/>
          </a:prstGeom>
          <a:noFill/>
        </p:spPr>
        <p:txBody>
          <a:bodyPr anchor="b"/>
          <a:lstStyle>
            <a:lvl1pPr marL="0" indent="0">
              <a:buNone/>
              <a:defRPr sz="283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GB" dirty="0" smtClean="0"/>
              <a:t>Email: </a:t>
            </a:r>
          </a:p>
        </p:txBody>
      </p:sp>
      <p:sp>
        <p:nvSpPr>
          <p:cNvPr id="25" name="Content Placeholder 2"/>
          <p:cNvSpPr>
            <a:spLocks noGrp="1"/>
          </p:cNvSpPr>
          <p:nvPr>
            <p:ph idx="163" hasCustomPrompt="1"/>
          </p:nvPr>
        </p:nvSpPr>
        <p:spPr>
          <a:xfrm>
            <a:off x="23762316" y="19620000"/>
            <a:ext cx="5040000" cy="1080000"/>
          </a:xfrm>
          <a:prstGeom prst="rect">
            <a:avLst/>
          </a:prstGeom>
          <a:noFill/>
        </p:spPr>
        <p:txBody>
          <a:bodyPr anchor="b"/>
          <a:lstStyle>
            <a:lvl1pPr marL="0" indent="0">
              <a:buNone/>
              <a:defRPr sz="283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GB" dirty="0" smtClean="0"/>
              <a:t>Tel: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31865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Po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832353" y="5219070"/>
            <a:ext cx="14040000" cy="13491804"/>
          </a:xfrm>
          <a:prstGeom prst="rect">
            <a:avLst/>
          </a:prstGeom>
        </p:spPr>
        <p:txBody>
          <a:bodyPr/>
          <a:lstStyle>
            <a:lvl1pPr marL="647167" indent="-647167">
              <a:buClr>
                <a:srgbClr val="AE0027"/>
              </a:buClr>
              <a:buFont typeface="Arial"/>
              <a:buChar char="•"/>
              <a:defRPr sz="3680">
                <a:latin typeface="Arial"/>
                <a:cs typeface="Arial"/>
              </a:defRPr>
            </a:lvl1pPr>
            <a:lvl2pPr marL="1172034" indent="-438239">
              <a:buClr>
                <a:srgbClr val="AE0027"/>
              </a:buClr>
              <a:buFont typeface="Arial"/>
              <a:buChar char="•"/>
              <a:defRPr sz="3680">
                <a:latin typeface="Arial"/>
                <a:cs typeface="Arial"/>
              </a:defRPr>
            </a:lvl2pPr>
            <a:lvl3pPr marL="1630656" indent="-433143">
              <a:buClr>
                <a:srgbClr val="AE0027"/>
              </a:buClr>
              <a:buFont typeface="Arial"/>
              <a:buChar char="•"/>
              <a:defRPr sz="3114">
                <a:latin typeface="Arial"/>
                <a:cs typeface="Arial"/>
              </a:defRPr>
            </a:lvl3pPr>
            <a:lvl4pPr marL="2140236" indent="-433143">
              <a:buClr>
                <a:srgbClr val="AE0027"/>
              </a:buClr>
              <a:buFont typeface="Arial"/>
              <a:buChar char="•"/>
              <a:defRPr sz="2831">
                <a:latin typeface="Arial"/>
                <a:cs typeface="Arial"/>
              </a:defRPr>
            </a:lvl4pPr>
            <a:lvl5pPr>
              <a:defRPr sz="9201"/>
            </a:lvl5pPr>
            <a:lvl6pPr>
              <a:defRPr sz="9201"/>
            </a:lvl6pPr>
            <a:lvl7pPr>
              <a:defRPr sz="9201"/>
            </a:lvl7pPr>
            <a:lvl8pPr>
              <a:defRPr sz="9201"/>
            </a:lvl8pPr>
            <a:lvl9pPr>
              <a:defRPr sz="920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55"/>
          </p:nvPr>
        </p:nvSpPr>
        <p:spPr>
          <a:xfrm>
            <a:off x="15627600" y="5219072"/>
            <a:ext cx="14040000" cy="13491804"/>
          </a:xfrm>
          <a:prstGeom prst="rect">
            <a:avLst/>
          </a:prstGeom>
        </p:spPr>
        <p:txBody>
          <a:bodyPr/>
          <a:lstStyle>
            <a:lvl1pPr marL="647167" indent="-647167">
              <a:buClr>
                <a:srgbClr val="AE0027"/>
              </a:buClr>
              <a:buFont typeface="Arial"/>
              <a:buChar char="•"/>
              <a:defRPr sz="3680">
                <a:latin typeface="Arial"/>
                <a:cs typeface="Arial"/>
              </a:defRPr>
            </a:lvl1pPr>
            <a:lvl2pPr marL="1172034" indent="-438239">
              <a:buClr>
                <a:srgbClr val="AE0027"/>
              </a:buClr>
              <a:buFont typeface="Arial"/>
              <a:buChar char="•"/>
              <a:defRPr sz="3680">
                <a:latin typeface="Arial"/>
                <a:cs typeface="Arial"/>
              </a:defRPr>
            </a:lvl2pPr>
            <a:lvl3pPr marL="1630656" indent="-433143">
              <a:buClr>
                <a:srgbClr val="AE0027"/>
              </a:buClr>
              <a:buFont typeface="Arial"/>
              <a:buChar char="•"/>
              <a:defRPr sz="3114">
                <a:latin typeface="Arial"/>
                <a:cs typeface="Arial"/>
              </a:defRPr>
            </a:lvl3pPr>
            <a:lvl4pPr marL="2140236" indent="-433143">
              <a:buClr>
                <a:srgbClr val="AE0027"/>
              </a:buClr>
              <a:buFont typeface="Arial"/>
              <a:buChar char="•"/>
              <a:defRPr sz="2831">
                <a:latin typeface="Arial"/>
                <a:cs typeface="Arial"/>
              </a:defRPr>
            </a:lvl4pPr>
            <a:lvl5pPr>
              <a:defRPr sz="9201"/>
            </a:lvl5pPr>
            <a:lvl6pPr>
              <a:defRPr sz="9201"/>
            </a:lvl6pPr>
            <a:lvl7pPr>
              <a:defRPr sz="9201"/>
            </a:lvl7pPr>
            <a:lvl8pPr>
              <a:defRPr sz="9201"/>
            </a:lvl8pPr>
            <a:lvl9pPr>
              <a:defRPr sz="920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29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720000" y="3997842"/>
            <a:ext cx="28082316" cy="312104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 algn="ctr">
              <a:buFontTx/>
              <a:buNone/>
              <a:defRPr sz="2800" baseline="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buFontTx/>
              <a:buNone/>
              <a:defRPr sz="10192"/>
            </a:lvl2pPr>
            <a:lvl3pPr>
              <a:buFontTx/>
              <a:buNone/>
              <a:defRPr sz="10192"/>
            </a:lvl3pPr>
            <a:lvl4pPr>
              <a:buFontTx/>
              <a:buNone/>
              <a:defRPr sz="10192"/>
            </a:lvl4pPr>
            <a:lvl5pPr>
              <a:buFontTx/>
              <a:buNone/>
              <a:defRPr sz="10192"/>
            </a:lvl5pPr>
          </a:lstStyle>
          <a:p>
            <a:pPr lvl="0"/>
            <a:r>
              <a:rPr lang="en-US" dirty="0" smtClean="0"/>
              <a:t>Author 1  |  Author 2  |  Author 3</a:t>
            </a:r>
            <a:endParaRPr lang="en-US" dirty="0"/>
          </a:p>
        </p:txBody>
      </p:sp>
      <p:sp>
        <p:nvSpPr>
          <p:cNvPr id="30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720000" y="2390084"/>
            <a:ext cx="28082316" cy="133983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 algn="ctr">
              <a:buFontTx/>
              <a:buNone/>
              <a:defRPr sz="6000" baseline="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buFontTx/>
              <a:buNone/>
              <a:defRPr sz="10192"/>
            </a:lvl2pPr>
            <a:lvl3pPr>
              <a:buFontTx/>
              <a:buNone/>
              <a:defRPr sz="10192"/>
            </a:lvl3pPr>
            <a:lvl4pPr>
              <a:buFontTx/>
              <a:buNone/>
              <a:defRPr sz="10192"/>
            </a:lvl4pPr>
            <a:lvl5pPr>
              <a:buFontTx/>
              <a:buNone/>
              <a:defRPr sz="10192"/>
            </a:lvl5pPr>
          </a:lstStyle>
          <a:p>
            <a:pPr lvl="0"/>
            <a:r>
              <a:rPr lang="en-US" dirty="0" smtClean="0"/>
              <a:t>Click here to add the title which can run onto two lines</a:t>
            </a:r>
            <a:endParaRPr lang="en-US" dirty="0"/>
          </a:p>
        </p:txBody>
      </p:sp>
      <p:sp>
        <p:nvSpPr>
          <p:cNvPr id="31" name="Text Placeholder 76"/>
          <p:cNvSpPr>
            <a:spLocks noGrp="1"/>
          </p:cNvSpPr>
          <p:nvPr>
            <p:ph type="body" sz="quarter" idx="153" hasCustomPrompt="1"/>
          </p:nvPr>
        </p:nvSpPr>
        <p:spPr>
          <a:xfrm>
            <a:off x="9587638" y="900000"/>
            <a:ext cx="19214678" cy="421145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 algn="r">
              <a:buFontTx/>
              <a:buNone/>
              <a:defRPr sz="2800" baseline="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buFontTx/>
              <a:buNone/>
              <a:defRPr sz="10192"/>
            </a:lvl2pPr>
            <a:lvl3pPr>
              <a:buFontTx/>
              <a:buNone/>
              <a:defRPr sz="10192"/>
            </a:lvl3pPr>
            <a:lvl4pPr>
              <a:buFontTx/>
              <a:buNone/>
              <a:defRPr sz="10192"/>
            </a:lvl4pPr>
            <a:lvl5pPr>
              <a:buFontTx/>
              <a:buNone/>
              <a:defRPr sz="10192"/>
            </a:lvl5pPr>
          </a:lstStyle>
          <a:p>
            <a:pPr lvl="0"/>
            <a:r>
              <a:rPr lang="en-US" dirty="0" smtClean="0"/>
              <a:t>Click here to add College or Institute name</a:t>
            </a:r>
            <a:endParaRPr lang="en-US" dirty="0"/>
          </a:p>
        </p:txBody>
      </p:sp>
      <p:sp>
        <p:nvSpPr>
          <p:cNvPr id="33" name="Text Placeholder 76"/>
          <p:cNvSpPr>
            <a:spLocks noGrp="1"/>
          </p:cNvSpPr>
          <p:nvPr>
            <p:ph type="body" sz="quarter" idx="157" hasCustomPrompt="1"/>
          </p:nvPr>
        </p:nvSpPr>
        <p:spPr>
          <a:xfrm>
            <a:off x="9587638" y="1670317"/>
            <a:ext cx="19214678" cy="373411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 algn="r">
              <a:buFontTx/>
              <a:buNone/>
              <a:defRPr sz="2800" baseline="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buFontTx/>
              <a:buNone/>
              <a:defRPr sz="10192"/>
            </a:lvl2pPr>
            <a:lvl3pPr>
              <a:buFontTx/>
              <a:buNone/>
              <a:defRPr sz="10192"/>
            </a:lvl3pPr>
            <a:lvl4pPr>
              <a:buFontTx/>
              <a:buNone/>
              <a:defRPr sz="10192"/>
            </a:lvl4pPr>
            <a:lvl5pPr>
              <a:buFontTx/>
              <a:buNone/>
              <a:defRPr sz="10192"/>
            </a:lvl5pPr>
          </a:lstStyle>
          <a:p>
            <a:pPr lvl="0"/>
            <a:r>
              <a:rPr lang="en-US" dirty="0" smtClean="0"/>
              <a:t>Click here to add Department name</a:t>
            </a:r>
            <a:endParaRPr lang="en-US" dirty="0"/>
          </a:p>
        </p:txBody>
      </p:sp>
      <p:sp>
        <p:nvSpPr>
          <p:cNvPr id="34" name="Content Placeholder 2"/>
          <p:cNvSpPr>
            <a:spLocks noGrp="1"/>
          </p:cNvSpPr>
          <p:nvPr>
            <p:ph idx="154" hasCustomPrompt="1"/>
          </p:nvPr>
        </p:nvSpPr>
        <p:spPr>
          <a:xfrm>
            <a:off x="12138042" y="19620000"/>
            <a:ext cx="5040000" cy="1080000"/>
          </a:xfrm>
          <a:prstGeom prst="rect">
            <a:avLst/>
          </a:prstGeom>
          <a:noFill/>
        </p:spPr>
        <p:txBody>
          <a:bodyPr anchor="b"/>
          <a:lstStyle>
            <a:lvl1pPr marL="0" indent="0">
              <a:buNone/>
              <a:defRPr sz="283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GB" dirty="0" smtClean="0"/>
              <a:t>Contact details </a:t>
            </a:r>
          </a:p>
          <a:p>
            <a:pPr lvl="0"/>
            <a:r>
              <a:rPr lang="en-GB" dirty="0" smtClean="0"/>
              <a:t>Name:</a:t>
            </a:r>
          </a:p>
        </p:txBody>
      </p:sp>
      <p:sp>
        <p:nvSpPr>
          <p:cNvPr id="35" name="Content Placeholder 2"/>
          <p:cNvSpPr>
            <a:spLocks noGrp="1"/>
          </p:cNvSpPr>
          <p:nvPr>
            <p:ph idx="158" hasCustomPrompt="1"/>
          </p:nvPr>
        </p:nvSpPr>
        <p:spPr>
          <a:xfrm>
            <a:off x="720000" y="19620000"/>
            <a:ext cx="2880000" cy="1080000"/>
          </a:xfrm>
          <a:prstGeom prst="rect">
            <a:avLst/>
          </a:prstGeom>
          <a:noFill/>
        </p:spPr>
        <p:txBody>
          <a:bodyPr lIns="129351" tIns="64676" rIns="129351" bIns="64676" anchor="ctr"/>
          <a:lstStyle>
            <a:lvl1pPr marL="915482" indent="-915482">
              <a:buClr>
                <a:srgbClr val="AE0027"/>
              </a:buClr>
              <a:buFont typeface="Arial"/>
              <a:buChar char="•"/>
              <a:defRPr sz="2831">
                <a:solidFill>
                  <a:schemeClr val="bg1"/>
                </a:solidFill>
                <a:latin typeface="Arial"/>
                <a:cs typeface="Arial"/>
              </a:defRPr>
            </a:lvl1pPr>
            <a:lvl2pPr marL="1657960" indent="-619932">
              <a:buClr>
                <a:srgbClr val="AE0027"/>
              </a:buClr>
              <a:buFont typeface="Arial"/>
              <a:buChar char="•"/>
              <a:defRPr sz="5237">
                <a:latin typeface="Arial"/>
                <a:cs typeface="Arial"/>
              </a:defRPr>
            </a:lvl2pPr>
            <a:lvl3pPr marL="2306726" indent="-612725">
              <a:buClr>
                <a:srgbClr val="AE0027"/>
              </a:buClr>
              <a:buFont typeface="Arial"/>
              <a:buChar char="•"/>
              <a:defRPr sz="4388">
                <a:latin typeface="Arial"/>
                <a:cs typeface="Arial"/>
              </a:defRPr>
            </a:lvl3pPr>
            <a:lvl4pPr marL="3027578" indent="-612725">
              <a:buClr>
                <a:srgbClr val="AE0027"/>
              </a:buClr>
              <a:buFont typeface="Arial"/>
              <a:buChar char="•"/>
              <a:defRPr sz="3963">
                <a:latin typeface="Arial"/>
                <a:cs typeface="Arial"/>
              </a:defRPr>
            </a:lvl4pPr>
            <a:lvl5pPr>
              <a:defRPr sz="13023"/>
            </a:lvl5pPr>
            <a:lvl6pPr>
              <a:defRPr sz="13023"/>
            </a:lvl6pPr>
            <a:lvl7pPr>
              <a:defRPr sz="13023"/>
            </a:lvl7pPr>
            <a:lvl8pPr>
              <a:defRPr sz="13023"/>
            </a:lvl8pPr>
            <a:lvl9pPr>
              <a:defRPr sz="13023"/>
            </a:lvl9pPr>
          </a:lstStyle>
          <a:p>
            <a:pPr marL="0" lvl="0" indent="0">
              <a:buNone/>
            </a:pPr>
            <a:r>
              <a:rPr lang="en-GB" dirty="0" smtClean="0"/>
              <a:t>Associated logo space if required</a:t>
            </a:r>
          </a:p>
        </p:txBody>
      </p:sp>
      <p:sp>
        <p:nvSpPr>
          <p:cNvPr id="36" name="Content Placeholder 2"/>
          <p:cNvSpPr>
            <a:spLocks noGrp="1"/>
          </p:cNvSpPr>
          <p:nvPr>
            <p:ph idx="160" hasCustomPrompt="1"/>
          </p:nvPr>
        </p:nvSpPr>
        <p:spPr>
          <a:xfrm>
            <a:off x="4320000" y="19620000"/>
            <a:ext cx="2880000" cy="1080000"/>
          </a:xfrm>
          <a:prstGeom prst="rect">
            <a:avLst/>
          </a:prstGeom>
          <a:noFill/>
        </p:spPr>
        <p:txBody>
          <a:bodyPr lIns="129351" tIns="64676" rIns="129351" bIns="64676" anchor="ctr"/>
          <a:lstStyle>
            <a:lvl1pPr marL="915482" indent="-915482">
              <a:buClr>
                <a:srgbClr val="AE0027"/>
              </a:buClr>
              <a:buFont typeface="Arial"/>
              <a:buChar char="•"/>
              <a:defRPr sz="2831">
                <a:solidFill>
                  <a:schemeClr val="bg1"/>
                </a:solidFill>
                <a:latin typeface="Arial"/>
                <a:cs typeface="Arial"/>
              </a:defRPr>
            </a:lvl1pPr>
            <a:lvl2pPr marL="1657960" indent="-619932">
              <a:buClr>
                <a:srgbClr val="AE0027"/>
              </a:buClr>
              <a:buFont typeface="Arial"/>
              <a:buChar char="•"/>
              <a:defRPr sz="5237">
                <a:latin typeface="Arial"/>
                <a:cs typeface="Arial"/>
              </a:defRPr>
            </a:lvl2pPr>
            <a:lvl3pPr marL="2306726" indent="-612725">
              <a:buClr>
                <a:srgbClr val="AE0027"/>
              </a:buClr>
              <a:buFont typeface="Arial"/>
              <a:buChar char="•"/>
              <a:defRPr sz="4388">
                <a:latin typeface="Arial"/>
                <a:cs typeface="Arial"/>
              </a:defRPr>
            </a:lvl3pPr>
            <a:lvl4pPr marL="3027578" indent="-612725">
              <a:buClr>
                <a:srgbClr val="AE0027"/>
              </a:buClr>
              <a:buFont typeface="Arial"/>
              <a:buChar char="•"/>
              <a:defRPr sz="3963">
                <a:latin typeface="Arial"/>
                <a:cs typeface="Arial"/>
              </a:defRPr>
            </a:lvl4pPr>
            <a:lvl5pPr>
              <a:defRPr sz="13023"/>
            </a:lvl5pPr>
            <a:lvl6pPr>
              <a:defRPr sz="13023"/>
            </a:lvl6pPr>
            <a:lvl7pPr>
              <a:defRPr sz="13023"/>
            </a:lvl7pPr>
            <a:lvl8pPr>
              <a:defRPr sz="13023"/>
            </a:lvl8pPr>
            <a:lvl9pPr>
              <a:defRPr sz="13023"/>
            </a:lvl9pPr>
          </a:lstStyle>
          <a:p>
            <a:pPr marL="0" lvl="0" indent="0">
              <a:buNone/>
            </a:pPr>
            <a:r>
              <a:rPr lang="en-GB" dirty="0" smtClean="0"/>
              <a:t>Associated logo space if required</a:t>
            </a:r>
          </a:p>
        </p:txBody>
      </p:sp>
      <p:sp>
        <p:nvSpPr>
          <p:cNvPr id="37" name="Content Placeholder 2"/>
          <p:cNvSpPr>
            <a:spLocks noGrp="1"/>
          </p:cNvSpPr>
          <p:nvPr>
            <p:ph idx="161" hasCustomPrompt="1"/>
          </p:nvPr>
        </p:nvSpPr>
        <p:spPr>
          <a:xfrm>
            <a:off x="7992000" y="19620000"/>
            <a:ext cx="2880000" cy="1080000"/>
          </a:xfrm>
          <a:prstGeom prst="rect">
            <a:avLst/>
          </a:prstGeom>
          <a:noFill/>
        </p:spPr>
        <p:txBody>
          <a:bodyPr lIns="129351" tIns="64676" rIns="129351" bIns="64676" anchor="ctr"/>
          <a:lstStyle>
            <a:lvl1pPr marL="915482" indent="-915482">
              <a:buClr>
                <a:srgbClr val="AE0027"/>
              </a:buClr>
              <a:buFont typeface="Arial"/>
              <a:buChar char="•"/>
              <a:defRPr sz="2831">
                <a:solidFill>
                  <a:schemeClr val="bg1"/>
                </a:solidFill>
                <a:latin typeface="Arial"/>
                <a:cs typeface="Arial"/>
              </a:defRPr>
            </a:lvl1pPr>
            <a:lvl2pPr marL="1657960" indent="-619932">
              <a:buClr>
                <a:srgbClr val="AE0027"/>
              </a:buClr>
              <a:buFont typeface="Arial"/>
              <a:buChar char="•"/>
              <a:defRPr sz="5237">
                <a:latin typeface="Arial"/>
                <a:cs typeface="Arial"/>
              </a:defRPr>
            </a:lvl2pPr>
            <a:lvl3pPr marL="2306726" indent="-612725">
              <a:buClr>
                <a:srgbClr val="AE0027"/>
              </a:buClr>
              <a:buFont typeface="Arial"/>
              <a:buChar char="•"/>
              <a:defRPr sz="4388">
                <a:latin typeface="Arial"/>
                <a:cs typeface="Arial"/>
              </a:defRPr>
            </a:lvl3pPr>
            <a:lvl4pPr marL="3027578" indent="-612725">
              <a:buClr>
                <a:srgbClr val="AE0027"/>
              </a:buClr>
              <a:buFont typeface="Arial"/>
              <a:buChar char="•"/>
              <a:defRPr sz="3963">
                <a:latin typeface="Arial"/>
                <a:cs typeface="Arial"/>
              </a:defRPr>
            </a:lvl4pPr>
            <a:lvl5pPr>
              <a:defRPr sz="13023"/>
            </a:lvl5pPr>
            <a:lvl6pPr>
              <a:defRPr sz="13023"/>
            </a:lvl6pPr>
            <a:lvl7pPr>
              <a:defRPr sz="13023"/>
            </a:lvl7pPr>
            <a:lvl8pPr>
              <a:defRPr sz="13023"/>
            </a:lvl8pPr>
            <a:lvl9pPr>
              <a:defRPr sz="13023"/>
            </a:lvl9pPr>
          </a:lstStyle>
          <a:p>
            <a:pPr marL="0" lvl="0" indent="0">
              <a:buNone/>
            </a:pPr>
            <a:r>
              <a:rPr lang="en-GB" dirty="0" smtClean="0"/>
              <a:t>Associated logo space if required</a:t>
            </a:r>
          </a:p>
        </p:txBody>
      </p:sp>
      <p:sp>
        <p:nvSpPr>
          <p:cNvPr id="38" name="Content Placeholder 2"/>
          <p:cNvSpPr>
            <a:spLocks noGrp="1"/>
          </p:cNvSpPr>
          <p:nvPr>
            <p:ph idx="162" hasCustomPrompt="1"/>
          </p:nvPr>
        </p:nvSpPr>
        <p:spPr>
          <a:xfrm>
            <a:off x="17950179" y="19620000"/>
            <a:ext cx="5040000" cy="1080000"/>
          </a:xfrm>
          <a:prstGeom prst="rect">
            <a:avLst/>
          </a:prstGeom>
          <a:noFill/>
        </p:spPr>
        <p:txBody>
          <a:bodyPr anchor="b"/>
          <a:lstStyle>
            <a:lvl1pPr marL="0" indent="0">
              <a:buNone/>
              <a:defRPr sz="283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GB" dirty="0" smtClean="0"/>
              <a:t>Email: </a:t>
            </a:r>
          </a:p>
        </p:txBody>
      </p:sp>
      <p:sp>
        <p:nvSpPr>
          <p:cNvPr id="39" name="Content Placeholder 2"/>
          <p:cNvSpPr>
            <a:spLocks noGrp="1"/>
          </p:cNvSpPr>
          <p:nvPr>
            <p:ph idx="163" hasCustomPrompt="1"/>
          </p:nvPr>
        </p:nvSpPr>
        <p:spPr>
          <a:xfrm>
            <a:off x="23762316" y="19620000"/>
            <a:ext cx="5040000" cy="1080000"/>
          </a:xfrm>
          <a:prstGeom prst="rect">
            <a:avLst/>
          </a:prstGeom>
          <a:noFill/>
        </p:spPr>
        <p:txBody>
          <a:bodyPr anchor="b"/>
          <a:lstStyle>
            <a:lvl1pPr marL="0" indent="0">
              <a:buNone/>
              <a:defRPr sz="283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GB" dirty="0" smtClean="0"/>
              <a:t>Tel: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7770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 Po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832354" y="5219069"/>
            <a:ext cx="9180000" cy="13491806"/>
          </a:xfrm>
          <a:prstGeom prst="rect">
            <a:avLst/>
          </a:prstGeom>
        </p:spPr>
        <p:txBody>
          <a:bodyPr/>
          <a:lstStyle>
            <a:lvl1pPr marL="647167" indent="-647167">
              <a:buClr>
                <a:srgbClr val="AE0027"/>
              </a:buClr>
              <a:buFont typeface="Arial"/>
              <a:buChar char="•"/>
              <a:defRPr sz="3680">
                <a:latin typeface="Arial"/>
                <a:cs typeface="Arial"/>
              </a:defRPr>
            </a:lvl1pPr>
            <a:lvl2pPr marL="1172034" indent="-438239">
              <a:buClr>
                <a:srgbClr val="AE0027"/>
              </a:buClr>
              <a:buFont typeface="Arial"/>
              <a:buChar char="•"/>
              <a:defRPr sz="3680">
                <a:latin typeface="Arial"/>
                <a:cs typeface="Arial"/>
              </a:defRPr>
            </a:lvl2pPr>
            <a:lvl3pPr marL="1630656" indent="-433143">
              <a:buClr>
                <a:srgbClr val="AE0027"/>
              </a:buClr>
              <a:buFont typeface="Arial"/>
              <a:buChar char="•"/>
              <a:defRPr sz="3114">
                <a:latin typeface="Arial"/>
                <a:cs typeface="Arial"/>
              </a:defRPr>
            </a:lvl3pPr>
            <a:lvl4pPr marL="2140236" indent="-433143">
              <a:buClr>
                <a:srgbClr val="AE0027"/>
              </a:buClr>
              <a:buFont typeface="Arial"/>
              <a:buChar char="•"/>
              <a:defRPr sz="2831">
                <a:latin typeface="Arial"/>
                <a:cs typeface="Arial"/>
              </a:defRPr>
            </a:lvl4pPr>
            <a:lvl5pPr>
              <a:defRPr sz="9201"/>
            </a:lvl5pPr>
            <a:lvl6pPr>
              <a:defRPr sz="9201"/>
            </a:lvl6pPr>
            <a:lvl7pPr>
              <a:defRPr sz="9201"/>
            </a:lvl7pPr>
            <a:lvl8pPr>
              <a:defRPr sz="9201"/>
            </a:lvl8pPr>
            <a:lvl9pPr>
              <a:defRPr sz="920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56"/>
          </p:nvPr>
        </p:nvSpPr>
        <p:spPr>
          <a:xfrm>
            <a:off x="10586177" y="5219069"/>
            <a:ext cx="9180000" cy="13491806"/>
          </a:xfrm>
          <a:prstGeom prst="rect">
            <a:avLst/>
          </a:prstGeom>
        </p:spPr>
        <p:txBody>
          <a:bodyPr/>
          <a:lstStyle>
            <a:lvl1pPr marL="647167" indent="-647167">
              <a:buClr>
                <a:srgbClr val="AE0027"/>
              </a:buClr>
              <a:buFont typeface="Arial"/>
              <a:buChar char="•"/>
              <a:defRPr sz="3680">
                <a:latin typeface="Arial"/>
                <a:cs typeface="Arial"/>
              </a:defRPr>
            </a:lvl1pPr>
            <a:lvl2pPr marL="1172034" indent="-438239">
              <a:buClr>
                <a:srgbClr val="AE0027"/>
              </a:buClr>
              <a:buFont typeface="Arial"/>
              <a:buChar char="•"/>
              <a:defRPr sz="3680">
                <a:latin typeface="Arial"/>
                <a:cs typeface="Arial"/>
              </a:defRPr>
            </a:lvl2pPr>
            <a:lvl3pPr marL="1630656" indent="-433143">
              <a:buClr>
                <a:srgbClr val="AE0027"/>
              </a:buClr>
              <a:buFont typeface="Arial"/>
              <a:buChar char="•"/>
              <a:defRPr sz="3114">
                <a:latin typeface="Arial"/>
                <a:cs typeface="Arial"/>
              </a:defRPr>
            </a:lvl3pPr>
            <a:lvl4pPr marL="2140236" indent="-433143">
              <a:buClr>
                <a:srgbClr val="AE0027"/>
              </a:buClr>
              <a:buFont typeface="Arial"/>
              <a:buChar char="•"/>
              <a:defRPr sz="2831">
                <a:latin typeface="Arial"/>
                <a:cs typeface="Arial"/>
              </a:defRPr>
            </a:lvl4pPr>
            <a:lvl5pPr>
              <a:defRPr sz="9201"/>
            </a:lvl5pPr>
            <a:lvl6pPr>
              <a:defRPr sz="9201"/>
            </a:lvl6pPr>
            <a:lvl7pPr>
              <a:defRPr sz="9201"/>
            </a:lvl7pPr>
            <a:lvl8pPr>
              <a:defRPr sz="9201"/>
            </a:lvl8pPr>
            <a:lvl9pPr>
              <a:defRPr sz="920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57"/>
          </p:nvPr>
        </p:nvSpPr>
        <p:spPr>
          <a:xfrm>
            <a:off x="20340000" y="5219069"/>
            <a:ext cx="9180000" cy="13491806"/>
          </a:xfrm>
          <a:prstGeom prst="rect">
            <a:avLst/>
          </a:prstGeom>
        </p:spPr>
        <p:txBody>
          <a:bodyPr/>
          <a:lstStyle>
            <a:lvl1pPr marL="647167" indent="-647167">
              <a:buClr>
                <a:srgbClr val="AE0027"/>
              </a:buClr>
              <a:buFont typeface="Arial"/>
              <a:buChar char="•"/>
              <a:defRPr sz="3680">
                <a:latin typeface="Arial"/>
                <a:cs typeface="Arial"/>
              </a:defRPr>
            </a:lvl1pPr>
            <a:lvl2pPr marL="1172034" indent="-438239">
              <a:buClr>
                <a:srgbClr val="AE0027"/>
              </a:buClr>
              <a:buFont typeface="Arial"/>
              <a:buChar char="•"/>
              <a:defRPr sz="3680">
                <a:latin typeface="Arial"/>
                <a:cs typeface="Arial"/>
              </a:defRPr>
            </a:lvl2pPr>
            <a:lvl3pPr marL="1630656" indent="-433143">
              <a:buClr>
                <a:srgbClr val="AE0027"/>
              </a:buClr>
              <a:buFont typeface="Arial"/>
              <a:buChar char="•"/>
              <a:defRPr sz="3114">
                <a:latin typeface="Arial"/>
                <a:cs typeface="Arial"/>
              </a:defRPr>
            </a:lvl3pPr>
            <a:lvl4pPr marL="2140236" indent="-433143">
              <a:buClr>
                <a:srgbClr val="AE0027"/>
              </a:buClr>
              <a:buFont typeface="Arial"/>
              <a:buChar char="•"/>
              <a:defRPr sz="2831">
                <a:latin typeface="Arial"/>
                <a:cs typeface="Arial"/>
              </a:defRPr>
            </a:lvl4pPr>
            <a:lvl5pPr>
              <a:defRPr sz="9201"/>
            </a:lvl5pPr>
            <a:lvl6pPr>
              <a:defRPr sz="9201"/>
            </a:lvl6pPr>
            <a:lvl7pPr>
              <a:defRPr sz="9201"/>
            </a:lvl7pPr>
            <a:lvl8pPr>
              <a:defRPr sz="9201"/>
            </a:lvl8pPr>
            <a:lvl9pPr>
              <a:defRPr sz="920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32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720000" y="3997842"/>
            <a:ext cx="28082316" cy="312104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 algn="ctr">
              <a:buFontTx/>
              <a:buNone/>
              <a:defRPr sz="2800" baseline="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buFontTx/>
              <a:buNone/>
              <a:defRPr sz="10192"/>
            </a:lvl2pPr>
            <a:lvl3pPr>
              <a:buFontTx/>
              <a:buNone/>
              <a:defRPr sz="10192"/>
            </a:lvl3pPr>
            <a:lvl4pPr>
              <a:buFontTx/>
              <a:buNone/>
              <a:defRPr sz="10192"/>
            </a:lvl4pPr>
            <a:lvl5pPr>
              <a:buFontTx/>
              <a:buNone/>
              <a:defRPr sz="10192"/>
            </a:lvl5pPr>
          </a:lstStyle>
          <a:p>
            <a:pPr lvl="0"/>
            <a:r>
              <a:rPr lang="en-US" dirty="0" smtClean="0"/>
              <a:t>Author 1  |  Author 2  |  Author 3</a:t>
            </a:r>
            <a:endParaRPr lang="en-US" dirty="0"/>
          </a:p>
        </p:txBody>
      </p:sp>
      <p:sp>
        <p:nvSpPr>
          <p:cNvPr id="33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720000" y="2390084"/>
            <a:ext cx="28082316" cy="133983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 algn="ctr">
              <a:buFontTx/>
              <a:buNone/>
              <a:defRPr sz="6000" baseline="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buFontTx/>
              <a:buNone/>
              <a:defRPr sz="10192"/>
            </a:lvl2pPr>
            <a:lvl3pPr>
              <a:buFontTx/>
              <a:buNone/>
              <a:defRPr sz="10192"/>
            </a:lvl3pPr>
            <a:lvl4pPr>
              <a:buFontTx/>
              <a:buNone/>
              <a:defRPr sz="10192"/>
            </a:lvl4pPr>
            <a:lvl5pPr>
              <a:buFontTx/>
              <a:buNone/>
              <a:defRPr sz="10192"/>
            </a:lvl5pPr>
          </a:lstStyle>
          <a:p>
            <a:pPr lvl="0"/>
            <a:r>
              <a:rPr lang="en-US" dirty="0" smtClean="0"/>
              <a:t>Click here to add the title which can run onto two lines</a:t>
            </a:r>
            <a:endParaRPr lang="en-US" dirty="0"/>
          </a:p>
        </p:txBody>
      </p:sp>
      <p:sp>
        <p:nvSpPr>
          <p:cNvPr id="34" name="Text Placeholder 76"/>
          <p:cNvSpPr>
            <a:spLocks noGrp="1"/>
          </p:cNvSpPr>
          <p:nvPr>
            <p:ph type="body" sz="quarter" idx="153" hasCustomPrompt="1"/>
          </p:nvPr>
        </p:nvSpPr>
        <p:spPr>
          <a:xfrm>
            <a:off x="9587638" y="900000"/>
            <a:ext cx="19214678" cy="421145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 algn="r">
              <a:buFontTx/>
              <a:buNone/>
              <a:defRPr sz="2800" baseline="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buFontTx/>
              <a:buNone/>
              <a:defRPr sz="10192"/>
            </a:lvl2pPr>
            <a:lvl3pPr>
              <a:buFontTx/>
              <a:buNone/>
              <a:defRPr sz="10192"/>
            </a:lvl3pPr>
            <a:lvl4pPr>
              <a:buFontTx/>
              <a:buNone/>
              <a:defRPr sz="10192"/>
            </a:lvl4pPr>
            <a:lvl5pPr>
              <a:buFontTx/>
              <a:buNone/>
              <a:defRPr sz="10192"/>
            </a:lvl5pPr>
          </a:lstStyle>
          <a:p>
            <a:pPr lvl="0"/>
            <a:r>
              <a:rPr lang="en-US" dirty="0" smtClean="0"/>
              <a:t>Click here to add College or Institute name</a:t>
            </a:r>
            <a:endParaRPr lang="en-US" dirty="0"/>
          </a:p>
        </p:txBody>
      </p:sp>
      <p:sp>
        <p:nvSpPr>
          <p:cNvPr id="35" name="Text Placeholder 76"/>
          <p:cNvSpPr>
            <a:spLocks noGrp="1"/>
          </p:cNvSpPr>
          <p:nvPr>
            <p:ph type="body" sz="quarter" idx="159" hasCustomPrompt="1"/>
          </p:nvPr>
        </p:nvSpPr>
        <p:spPr>
          <a:xfrm>
            <a:off x="9587638" y="1670317"/>
            <a:ext cx="19214678" cy="373411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 algn="r">
              <a:buFontTx/>
              <a:buNone/>
              <a:defRPr sz="2800" baseline="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buFontTx/>
              <a:buNone/>
              <a:defRPr sz="10192"/>
            </a:lvl2pPr>
            <a:lvl3pPr>
              <a:buFontTx/>
              <a:buNone/>
              <a:defRPr sz="10192"/>
            </a:lvl3pPr>
            <a:lvl4pPr>
              <a:buFontTx/>
              <a:buNone/>
              <a:defRPr sz="10192"/>
            </a:lvl4pPr>
            <a:lvl5pPr>
              <a:buFontTx/>
              <a:buNone/>
              <a:defRPr sz="10192"/>
            </a:lvl5pPr>
          </a:lstStyle>
          <a:p>
            <a:pPr lvl="0"/>
            <a:r>
              <a:rPr lang="en-US" dirty="0" smtClean="0"/>
              <a:t>Click here to add Department name</a:t>
            </a:r>
            <a:endParaRPr lang="en-US" dirty="0"/>
          </a:p>
        </p:txBody>
      </p:sp>
      <p:sp>
        <p:nvSpPr>
          <p:cNvPr id="36" name="Content Placeholder 2"/>
          <p:cNvSpPr>
            <a:spLocks noGrp="1"/>
          </p:cNvSpPr>
          <p:nvPr>
            <p:ph idx="154" hasCustomPrompt="1"/>
          </p:nvPr>
        </p:nvSpPr>
        <p:spPr>
          <a:xfrm>
            <a:off x="12138042" y="19620000"/>
            <a:ext cx="5040000" cy="1080000"/>
          </a:xfrm>
          <a:prstGeom prst="rect">
            <a:avLst/>
          </a:prstGeom>
          <a:noFill/>
        </p:spPr>
        <p:txBody>
          <a:bodyPr anchor="b"/>
          <a:lstStyle>
            <a:lvl1pPr marL="0" indent="0">
              <a:buNone/>
              <a:defRPr sz="283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GB" dirty="0" smtClean="0"/>
              <a:t>Contact details </a:t>
            </a:r>
          </a:p>
          <a:p>
            <a:pPr lvl="0"/>
            <a:r>
              <a:rPr lang="en-GB" dirty="0" smtClean="0"/>
              <a:t>Name:</a:t>
            </a:r>
          </a:p>
        </p:txBody>
      </p:sp>
      <p:sp>
        <p:nvSpPr>
          <p:cNvPr id="37" name="Content Placeholder 2"/>
          <p:cNvSpPr>
            <a:spLocks noGrp="1"/>
          </p:cNvSpPr>
          <p:nvPr>
            <p:ph idx="160" hasCustomPrompt="1"/>
          </p:nvPr>
        </p:nvSpPr>
        <p:spPr>
          <a:xfrm>
            <a:off x="720000" y="19620000"/>
            <a:ext cx="2880000" cy="1080000"/>
          </a:xfrm>
          <a:prstGeom prst="rect">
            <a:avLst/>
          </a:prstGeom>
          <a:noFill/>
        </p:spPr>
        <p:txBody>
          <a:bodyPr lIns="129351" tIns="64676" rIns="129351" bIns="64676" anchor="ctr"/>
          <a:lstStyle>
            <a:lvl1pPr marL="915482" indent="-915482">
              <a:buClr>
                <a:srgbClr val="AE0027"/>
              </a:buClr>
              <a:buFont typeface="Arial"/>
              <a:buChar char="•"/>
              <a:defRPr sz="2831">
                <a:solidFill>
                  <a:schemeClr val="bg1"/>
                </a:solidFill>
                <a:latin typeface="Arial"/>
                <a:cs typeface="Arial"/>
              </a:defRPr>
            </a:lvl1pPr>
            <a:lvl2pPr marL="1657960" indent="-619932">
              <a:buClr>
                <a:srgbClr val="AE0027"/>
              </a:buClr>
              <a:buFont typeface="Arial"/>
              <a:buChar char="•"/>
              <a:defRPr sz="5237">
                <a:latin typeface="Arial"/>
                <a:cs typeface="Arial"/>
              </a:defRPr>
            </a:lvl2pPr>
            <a:lvl3pPr marL="2306726" indent="-612725">
              <a:buClr>
                <a:srgbClr val="AE0027"/>
              </a:buClr>
              <a:buFont typeface="Arial"/>
              <a:buChar char="•"/>
              <a:defRPr sz="4388">
                <a:latin typeface="Arial"/>
                <a:cs typeface="Arial"/>
              </a:defRPr>
            </a:lvl3pPr>
            <a:lvl4pPr marL="3027578" indent="-612725">
              <a:buClr>
                <a:srgbClr val="AE0027"/>
              </a:buClr>
              <a:buFont typeface="Arial"/>
              <a:buChar char="•"/>
              <a:defRPr sz="3963">
                <a:latin typeface="Arial"/>
                <a:cs typeface="Arial"/>
              </a:defRPr>
            </a:lvl4pPr>
            <a:lvl5pPr>
              <a:defRPr sz="13023"/>
            </a:lvl5pPr>
            <a:lvl6pPr>
              <a:defRPr sz="13023"/>
            </a:lvl6pPr>
            <a:lvl7pPr>
              <a:defRPr sz="13023"/>
            </a:lvl7pPr>
            <a:lvl8pPr>
              <a:defRPr sz="13023"/>
            </a:lvl8pPr>
            <a:lvl9pPr>
              <a:defRPr sz="13023"/>
            </a:lvl9pPr>
          </a:lstStyle>
          <a:p>
            <a:pPr marL="0" lvl="0" indent="0">
              <a:buNone/>
            </a:pPr>
            <a:r>
              <a:rPr lang="en-GB" dirty="0" smtClean="0"/>
              <a:t>Associated logo space if required</a:t>
            </a:r>
          </a:p>
        </p:txBody>
      </p:sp>
      <p:sp>
        <p:nvSpPr>
          <p:cNvPr id="38" name="Content Placeholder 2"/>
          <p:cNvSpPr>
            <a:spLocks noGrp="1"/>
          </p:cNvSpPr>
          <p:nvPr>
            <p:ph idx="161" hasCustomPrompt="1"/>
          </p:nvPr>
        </p:nvSpPr>
        <p:spPr>
          <a:xfrm>
            <a:off x="4320000" y="19620000"/>
            <a:ext cx="2880000" cy="1080000"/>
          </a:xfrm>
          <a:prstGeom prst="rect">
            <a:avLst/>
          </a:prstGeom>
          <a:noFill/>
        </p:spPr>
        <p:txBody>
          <a:bodyPr lIns="129351" tIns="64676" rIns="129351" bIns="64676" anchor="ctr"/>
          <a:lstStyle>
            <a:lvl1pPr marL="915482" indent="-915482">
              <a:buClr>
                <a:srgbClr val="AE0027"/>
              </a:buClr>
              <a:buFont typeface="Arial"/>
              <a:buChar char="•"/>
              <a:defRPr sz="2831">
                <a:solidFill>
                  <a:schemeClr val="bg1"/>
                </a:solidFill>
                <a:latin typeface="Arial"/>
                <a:cs typeface="Arial"/>
              </a:defRPr>
            </a:lvl1pPr>
            <a:lvl2pPr marL="1657960" indent="-619932">
              <a:buClr>
                <a:srgbClr val="AE0027"/>
              </a:buClr>
              <a:buFont typeface="Arial"/>
              <a:buChar char="•"/>
              <a:defRPr sz="5237">
                <a:latin typeface="Arial"/>
                <a:cs typeface="Arial"/>
              </a:defRPr>
            </a:lvl2pPr>
            <a:lvl3pPr marL="2306726" indent="-612725">
              <a:buClr>
                <a:srgbClr val="AE0027"/>
              </a:buClr>
              <a:buFont typeface="Arial"/>
              <a:buChar char="•"/>
              <a:defRPr sz="4388">
                <a:latin typeface="Arial"/>
                <a:cs typeface="Arial"/>
              </a:defRPr>
            </a:lvl3pPr>
            <a:lvl4pPr marL="3027578" indent="-612725">
              <a:buClr>
                <a:srgbClr val="AE0027"/>
              </a:buClr>
              <a:buFont typeface="Arial"/>
              <a:buChar char="•"/>
              <a:defRPr sz="3963">
                <a:latin typeface="Arial"/>
                <a:cs typeface="Arial"/>
              </a:defRPr>
            </a:lvl4pPr>
            <a:lvl5pPr>
              <a:defRPr sz="13023"/>
            </a:lvl5pPr>
            <a:lvl6pPr>
              <a:defRPr sz="13023"/>
            </a:lvl6pPr>
            <a:lvl7pPr>
              <a:defRPr sz="13023"/>
            </a:lvl7pPr>
            <a:lvl8pPr>
              <a:defRPr sz="13023"/>
            </a:lvl8pPr>
            <a:lvl9pPr>
              <a:defRPr sz="13023"/>
            </a:lvl9pPr>
          </a:lstStyle>
          <a:p>
            <a:pPr marL="0" lvl="0" indent="0">
              <a:buNone/>
            </a:pPr>
            <a:r>
              <a:rPr lang="en-GB" dirty="0" smtClean="0"/>
              <a:t>Associated logo space if required</a:t>
            </a:r>
          </a:p>
        </p:txBody>
      </p:sp>
      <p:sp>
        <p:nvSpPr>
          <p:cNvPr id="39" name="Content Placeholder 2"/>
          <p:cNvSpPr>
            <a:spLocks noGrp="1"/>
          </p:cNvSpPr>
          <p:nvPr>
            <p:ph idx="162" hasCustomPrompt="1"/>
          </p:nvPr>
        </p:nvSpPr>
        <p:spPr>
          <a:xfrm>
            <a:off x="7992000" y="19620000"/>
            <a:ext cx="2880000" cy="1080000"/>
          </a:xfrm>
          <a:prstGeom prst="rect">
            <a:avLst/>
          </a:prstGeom>
          <a:noFill/>
        </p:spPr>
        <p:txBody>
          <a:bodyPr lIns="129351" tIns="64676" rIns="129351" bIns="64676" anchor="ctr"/>
          <a:lstStyle>
            <a:lvl1pPr marL="915482" indent="-915482">
              <a:buClr>
                <a:srgbClr val="AE0027"/>
              </a:buClr>
              <a:buFont typeface="Arial"/>
              <a:buChar char="•"/>
              <a:defRPr sz="2831">
                <a:solidFill>
                  <a:schemeClr val="bg1"/>
                </a:solidFill>
                <a:latin typeface="Arial"/>
                <a:cs typeface="Arial"/>
              </a:defRPr>
            </a:lvl1pPr>
            <a:lvl2pPr marL="1657960" indent="-619932">
              <a:buClr>
                <a:srgbClr val="AE0027"/>
              </a:buClr>
              <a:buFont typeface="Arial"/>
              <a:buChar char="•"/>
              <a:defRPr sz="5237">
                <a:latin typeface="Arial"/>
                <a:cs typeface="Arial"/>
              </a:defRPr>
            </a:lvl2pPr>
            <a:lvl3pPr marL="2306726" indent="-612725">
              <a:buClr>
                <a:srgbClr val="AE0027"/>
              </a:buClr>
              <a:buFont typeface="Arial"/>
              <a:buChar char="•"/>
              <a:defRPr sz="4388">
                <a:latin typeface="Arial"/>
                <a:cs typeface="Arial"/>
              </a:defRPr>
            </a:lvl3pPr>
            <a:lvl4pPr marL="3027578" indent="-612725">
              <a:buClr>
                <a:srgbClr val="AE0027"/>
              </a:buClr>
              <a:buFont typeface="Arial"/>
              <a:buChar char="•"/>
              <a:defRPr sz="3963">
                <a:latin typeface="Arial"/>
                <a:cs typeface="Arial"/>
              </a:defRPr>
            </a:lvl4pPr>
            <a:lvl5pPr>
              <a:defRPr sz="13023"/>
            </a:lvl5pPr>
            <a:lvl6pPr>
              <a:defRPr sz="13023"/>
            </a:lvl6pPr>
            <a:lvl7pPr>
              <a:defRPr sz="13023"/>
            </a:lvl7pPr>
            <a:lvl8pPr>
              <a:defRPr sz="13023"/>
            </a:lvl8pPr>
            <a:lvl9pPr>
              <a:defRPr sz="13023"/>
            </a:lvl9pPr>
          </a:lstStyle>
          <a:p>
            <a:pPr marL="0" lvl="0" indent="0">
              <a:buNone/>
            </a:pPr>
            <a:r>
              <a:rPr lang="en-GB" dirty="0" smtClean="0"/>
              <a:t>Associated logo space if required</a:t>
            </a:r>
          </a:p>
        </p:txBody>
      </p:sp>
      <p:sp>
        <p:nvSpPr>
          <p:cNvPr id="40" name="Content Placeholder 2"/>
          <p:cNvSpPr>
            <a:spLocks noGrp="1"/>
          </p:cNvSpPr>
          <p:nvPr>
            <p:ph idx="163" hasCustomPrompt="1"/>
          </p:nvPr>
        </p:nvSpPr>
        <p:spPr>
          <a:xfrm>
            <a:off x="17950179" y="19620000"/>
            <a:ext cx="5040000" cy="1080000"/>
          </a:xfrm>
          <a:prstGeom prst="rect">
            <a:avLst/>
          </a:prstGeom>
          <a:noFill/>
        </p:spPr>
        <p:txBody>
          <a:bodyPr anchor="b"/>
          <a:lstStyle>
            <a:lvl1pPr marL="0" indent="0">
              <a:buNone/>
              <a:defRPr sz="283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GB" dirty="0" smtClean="0"/>
              <a:t>Email: </a:t>
            </a:r>
          </a:p>
        </p:txBody>
      </p:sp>
      <p:sp>
        <p:nvSpPr>
          <p:cNvPr id="41" name="Content Placeholder 2"/>
          <p:cNvSpPr>
            <a:spLocks noGrp="1"/>
          </p:cNvSpPr>
          <p:nvPr>
            <p:ph idx="164" hasCustomPrompt="1"/>
          </p:nvPr>
        </p:nvSpPr>
        <p:spPr>
          <a:xfrm>
            <a:off x="23762316" y="19620000"/>
            <a:ext cx="5040000" cy="1080000"/>
          </a:xfrm>
          <a:prstGeom prst="rect">
            <a:avLst/>
          </a:prstGeom>
          <a:noFill/>
        </p:spPr>
        <p:txBody>
          <a:bodyPr anchor="b"/>
          <a:lstStyle>
            <a:lvl1pPr marL="0" indent="0">
              <a:buNone/>
              <a:defRPr sz="283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GB" dirty="0" smtClean="0"/>
              <a:t>Tel: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615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360000" y="19223999"/>
            <a:ext cx="29555999" cy="1800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 userDrawn="1"/>
        </p:nvSpPr>
        <p:spPr>
          <a:xfrm>
            <a:off x="29196000" y="19224000"/>
            <a:ext cx="360000" cy="1800000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3"/>
              </a:solidFill>
            </a:endParaRPr>
          </a:p>
        </p:txBody>
      </p:sp>
      <p:sp>
        <p:nvSpPr>
          <p:cNvPr id="16" name="Rectangle 15"/>
          <p:cNvSpPr/>
          <p:nvPr userDrawn="1"/>
        </p:nvSpPr>
        <p:spPr>
          <a:xfrm>
            <a:off x="29556000" y="19224000"/>
            <a:ext cx="360000" cy="1800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 userDrawn="1"/>
        </p:nvSpPr>
        <p:spPr>
          <a:xfrm>
            <a:off x="360000" y="360000"/>
            <a:ext cx="29555999" cy="4320000"/>
          </a:xfrm>
          <a:prstGeom prst="rect">
            <a:avLst/>
          </a:prstGeom>
          <a:solidFill>
            <a:srgbClr val="02244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8" name="Rectangle 17"/>
          <p:cNvSpPr/>
          <p:nvPr userDrawn="1"/>
        </p:nvSpPr>
        <p:spPr>
          <a:xfrm>
            <a:off x="29196000" y="360000"/>
            <a:ext cx="360000" cy="4320000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3"/>
              </a:solidFill>
            </a:endParaRPr>
          </a:p>
        </p:txBody>
      </p:sp>
      <p:sp>
        <p:nvSpPr>
          <p:cNvPr id="19" name="Rectangle 18"/>
          <p:cNvSpPr/>
          <p:nvPr userDrawn="1"/>
        </p:nvSpPr>
        <p:spPr>
          <a:xfrm>
            <a:off x="29556000" y="360000"/>
            <a:ext cx="360000" cy="4320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60000"/>
            <a:ext cx="4663633" cy="2301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6081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2089377" rtl="0" eaLnBrk="1" latinLnBrk="0" hangingPunct="1">
        <a:spcBef>
          <a:spcPct val="0"/>
        </a:spcBef>
        <a:buNone/>
        <a:defRPr sz="20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7034" indent="-1567034" algn="l" defTabSz="2089377" rtl="0" eaLnBrk="1" latinLnBrk="0" hangingPunct="1">
        <a:spcBef>
          <a:spcPct val="20000"/>
        </a:spcBef>
        <a:buFont typeface="Arial"/>
        <a:buChar char="•"/>
        <a:defRPr sz="14580" kern="1200">
          <a:solidFill>
            <a:schemeClr val="tx1"/>
          </a:solidFill>
          <a:latin typeface="+mn-lt"/>
          <a:ea typeface="+mn-ea"/>
          <a:cs typeface="+mn-cs"/>
        </a:defRPr>
      </a:lvl1pPr>
      <a:lvl2pPr marL="3395238" indent="-1305861" algn="l" defTabSz="2089377" rtl="0" eaLnBrk="1" latinLnBrk="0" hangingPunct="1">
        <a:spcBef>
          <a:spcPct val="20000"/>
        </a:spcBef>
        <a:buFont typeface="Arial"/>
        <a:buChar char="–"/>
        <a:defRPr sz="12740" kern="1200">
          <a:solidFill>
            <a:schemeClr val="tx1"/>
          </a:solidFill>
          <a:latin typeface="+mn-lt"/>
          <a:ea typeface="+mn-ea"/>
          <a:cs typeface="+mn-cs"/>
        </a:defRPr>
      </a:lvl2pPr>
      <a:lvl3pPr marL="5223444" indent="-1044689" algn="l" defTabSz="2089377" rtl="0" eaLnBrk="1" latinLnBrk="0" hangingPunct="1">
        <a:spcBef>
          <a:spcPct val="20000"/>
        </a:spcBef>
        <a:buFont typeface="Arial"/>
        <a:buChar char="•"/>
        <a:defRPr sz="10899" kern="1200">
          <a:solidFill>
            <a:schemeClr val="tx1"/>
          </a:solidFill>
          <a:latin typeface="+mn-lt"/>
          <a:ea typeface="+mn-ea"/>
          <a:cs typeface="+mn-cs"/>
        </a:defRPr>
      </a:lvl3pPr>
      <a:lvl4pPr marL="7312821" indent="-1044689" algn="l" defTabSz="2089377" rtl="0" eaLnBrk="1" latinLnBrk="0" hangingPunct="1">
        <a:spcBef>
          <a:spcPct val="20000"/>
        </a:spcBef>
        <a:buFont typeface="Arial"/>
        <a:buChar char="–"/>
        <a:defRPr sz="9201" kern="1200">
          <a:solidFill>
            <a:schemeClr val="tx1"/>
          </a:solidFill>
          <a:latin typeface="+mn-lt"/>
          <a:ea typeface="+mn-ea"/>
          <a:cs typeface="+mn-cs"/>
        </a:defRPr>
      </a:lvl4pPr>
      <a:lvl5pPr marL="9402198" indent="-1044689" algn="l" defTabSz="2089377" rtl="0" eaLnBrk="1" latinLnBrk="0" hangingPunct="1">
        <a:spcBef>
          <a:spcPct val="20000"/>
        </a:spcBef>
        <a:buFont typeface="Arial"/>
        <a:buChar char="»"/>
        <a:defRPr sz="9201" kern="1200">
          <a:solidFill>
            <a:schemeClr val="tx1"/>
          </a:solidFill>
          <a:latin typeface="+mn-lt"/>
          <a:ea typeface="+mn-ea"/>
          <a:cs typeface="+mn-cs"/>
        </a:defRPr>
      </a:lvl5pPr>
      <a:lvl6pPr marL="11491575" indent="-1044689" algn="l" defTabSz="2089377" rtl="0" eaLnBrk="1" latinLnBrk="0" hangingPunct="1">
        <a:spcBef>
          <a:spcPct val="20000"/>
        </a:spcBef>
        <a:buFont typeface="Arial"/>
        <a:buChar char="•"/>
        <a:defRPr sz="9201" kern="1200">
          <a:solidFill>
            <a:schemeClr val="tx1"/>
          </a:solidFill>
          <a:latin typeface="+mn-lt"/>
          <a:ea typeface="+mn-ea"/>
          <a:cs typeface="+mn-cs"/>
        </a:defRPr>
      </a:lvl6pPr>
      <a:lvl7pPr marL="13580952" indent="-1044689" algn="l" defTabSz="2089377" rtl="0" eaLnBrk="1" latinLnBrk="0" hangingPunct="1">
        <a:spcBef>
          <a:spcPct val="20000"/>
        </a:spcBef>
        <a:buFont typeface="Arial"/>
        <a:buChar char="•"/>
        <a:defRPr sz="9201" kern="1200">
          <a:solidFill>
            <a:schemeClr val="tx1"/>
          </a:solidFill>
          <a:latin typeface="+mn-lt"/>
          <a:ea typeface="+mn-ea"/>
          <a:cs typeface="+mn-cs"/>
        </a:defRPr>
      </a:lvl7pPr>
      <a:lvl8pPr marL="15670331" indent="-1044689" algn="l" defTabSz="2089377" rtl="0" eaLnBrk="1" latinLnBrk="0" hangingPunct="1">
        <a:spcBef>
          <a:spcPct val="20000"/>
        </a:spcBef>
        <a:buFont typeface="Arial"/>
        <a:buChar char="•"/>
        <a:defRPr sz="9201" kern="1200">
          <a:solidFill>
            <a:schemeClr val="tx1"/>
          </a:solidFill>
          <a:latin typeface="+mn-lt"/>
          <a:ea typeface="+mn-ea"/>
          <a:cs typeface="+mn-cs"/>
        </a:defRPr>
      </a:lvl8pPr>
      <a:lvl9pPr marL="17759708" indent="-1044689" algn="l" defTabSz="2089377" rtl="0" eaLnBrk="1" latinLnBrk="0" hangingPunct="1">
        <a:spcBef>
          <a:spcPct val="20000"/>
        </a:spcBef>
        <a:buFont typeface="Arial"/>
        <a:buChar char="•"/>
        <a:defRPr sz="92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89377" rtl="0" eaLnBrk="1" latinLnBrk="0" hangingPunct="1">
        <a:defRPr sz="8210" kern="1200">
          <a:solidFill>
            <a:schemeClr val="tx1"/>
          </a:solidFill>
          <a:latin typeface="+mn-lt"/>
          <a:ea typeface="+mn-ea"/>
          <a:cs typeface="+mn-cs"/>
        </a:defRPr>
      </a:lvl1pPr>
      <a:lvl2pPr marL="2089377" algn="l" defTabSz="2089377" rtl="0" eaLnBrk="1" latinLnBrk="0" hangingPunct="1">
        <a:defRPr sz="8210" kern="1200">
          <a:solidFill>
            <a:schemeClr val="tx1"/>
          </a:solidFill>
          <a:latin typeface="+mn-lt"/>
          <a:ea typeface="+mn-ea"/>
          <a:cs typeface="+mn-cs"/>
        </a:defRPr>
      </a:lvl2pPr>
      <a:lvl3pPr marL="4178754" algn="l" defTabSz="2089377" rtl="0" eaLnBrk="1" latinLnBrk="0" hangingPunct="1">
        <a:defRPr sz="8210" kern="1200">
          <a:solidFill>
            <a:schemeClr val="tx1"/>
          </a:solidFill>
          <a:latin typeface="+mn-lt"/>
          <a:ea typeface="+mn-ea"/>
          <a:cs typeface="+mn-cs"/>
        </a:defRPr>
      </a:lvl3pPr>
      <a:lvl4pPr marL="6268133" algn="l" defTabSz="2089377" rtl="0" eaLnBrk="1" latinLnBrk="0" hangingPunct="1">
        <a:defRPr sz="8210" kern="1200">
          <a:solidFill>
            <a:schemeClr val="tx1"/>
          </a:solidFill>
          <a:latin typeface="+mn-lt"/>
          <a:ea typeface="+mn-ea"/>
          <a:cs typeface="+mn-cs"/>
        </a:defRPr>
      </a:lvl4pPr>
      <a:lvl5pPr marL="8357510" algn="l" defTabSz="2089377" rtl="0" eaLnBrk="1" latinLnBrk="0" hangingPunct="1">
        <a:defRPr sz="8210" kern="1200">
          <a:solidFill>
            <a:schemeClr val="tx1"/>
          </a:solidFill>
          <a:latin typeface="+mn-lt"/>
          <a:ea typeface="+mn-ea"/>
          <a:cs typeface="+mn-cs"/>
        </a:defRPr>
      </a:lvl5pPr>
      <a:lvl6pPr marL="10446887" algn="l" defTabSz="2089377" rtl="0" eaLnBrk="1" latinLnBrk="0" hangingPunct="1">
        <a:defRPr sz="8210" kern="1200">
          <a:solidFill>
            <a:schemeClr val="tx1"/>
          </a:solidFill>
          <a:latin typeface="+mn-lt"/>
          <a:ea typeface="+mn-ea"/>
          <a:cs typeface="+mn-cs"/>
        </a:defRPr>
      </a:lvl6pPr>
      <a:lvl7pPr marL="12536264" algn="l" defTabSz="2089377" rtl="0" eaLnBrk="1" latinLnBrk="0" hangingPunct="1">
        <a:defRPr sz="8210" kern="1200">
          <a:solidFill>
            <a:schemeClr val="tx1"/>
          </a:solidFill>
          <a:latin typeface="+mn-lt"/>
          <a:ea typeface="+mn-ea"/>
          <a:cs typeface="+mn-cs"/>
        </a:defRPr>
      </a:lvl7pPr>
      <a:lvl8pPr marL="14625641" algn="l" defTabSz="2089377" rtl="0" eaLnBrk="1" latinLnBrk="0" hangingPunct="1">
        <a:defRPr sz="8210" kern="1200">
          <a:solidFill>
            <a:schemeClr val="tx1"/>
          </a:solidFill>
          <a:latin typeface="+mn-lt"/>
          <a:ea typeface="+mn-ea"/>
          <a:cs typeface="+mn-cs"/>
        </a:defRPr>
      </a:lvl8pPr>
      <a:lvl9pPr marL="16715020" algn="l" defTabSz="2089377" rtl="0" eaLnBrk="1" latinLnBrk="0" hangingPunct="1">
        <a:defRPr sz="821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5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5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3"/>
          </p:nvPr>
        </p:nvSpPr>
        <p:spPr/>
        <p:txBody>
          <a:bodyPr/>
          <a:lstStyle/>
          <a:p>
            <a:r>
              <a:rPr lang="en-GB" dirty="0" smtClean="0"/>
              <a:t>College of Engineering, Design and Physical Sciences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56"/>
          </p:nvPr>
        </p:nvSpPr>
        <p:spPr/>
        <p:txBody>
          <a:bodyPr/>
          <a:lstStyle/>
          <a:p>
            <a:r>
              <a:rPr lang="en-GB" dirty="0" smtClean="0"/>
              <a:t>Department of Computer Science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54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idx="15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idx="16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0" name="Content Placeholder 9"/>
          <p:cNvSpPr>
            <a:spLocks noGrp="1"/>
          </p:cNvSpPr>
          <p:nvPr>
            <p:ph idx="16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idx="16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2" name="Content Placeholder 11"/>
          <p:cNvSpPr>
            <a:spLocks noGrp="1"/>
          </p:cNvSpPr>
          <p:nvPr>
            <p:ph idx="163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471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5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5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5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idx="15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idx="15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Content Placeholder 9"/>
          <p:cNvSpPr>
            <a:spLocks noGrp="1"/>
          </p:cNvSpPr>
          <p:nvPr>
            <p:ph idx="16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idx="16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Content Placeholder 11"/>
          <p:cNvSpPr>
            <a:spLocks noGrp="1"/>
          </p:cNvSpPr>
          <p:nvPr>
            <p:ph idx="16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Content Placeholder 12"/>
          <p:cNvSpPr>
            <a:spLocks noGrp="1"/>
          </p:cNvSpPr>
          <p:nvPr>
            <p:ph idx="163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0984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5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idx="15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5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5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3"/>
          </p:nvPr>
        </p:nvSpPr>
        <p:spPr/>
        <p:txBody>
          <a:bodyPr/>
          <a:lstStyle/>
          <a:p>
            <a:r>
              <a:rPr lang="en-GB" dirty="0" smtClean="0"/>
              <a:t>College of Engineering, Design and Physical Sciences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9"/>
          </p:nvPr>
        </p:nvSpPr>
        <p:spPr/>
        <p:txBody>
          <a:bodyPr/>
          <a:lstStyle/>
          <a:p>
            <a:r>
              <a:rPr lang="en-GB" dirty="0" smtClean="0"/>
              <a:t>Department of Computer Science</a:t>
            </a:r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idx="15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Content Placeholder 9"/>
          <p:cNvSpPr>
            <a:spLocks noGrp="1"/>
          </p:cNvSpPr>
          <p:nvPr>
            <p:ph idx="16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idx="16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Content Placeholder 11"/>
          <p:cNvSpPr>
            <a:spLocks noGrp="1"/>
          </p:cNvSpPr>
          <p:nvPr>
            <p:ph idx="16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Content Placeholder 12"/>
          <p:cNvSpPr>
            <a:spLocks noGrp="1"/>
          </p:cNvSpPr>
          <p:nvPr>
            <p:ph idx="16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Content Placeholder 13"/>
          <p:cNvSpPr>
            <a:spLocks noGrp="1"/>
          </p:cNvSpPr>
          <p:nvPr>
            <p:ph idx="164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9573511"/>
      </p:ext>
    </p:extLst>
  </p:cSld>
  <p:clrMapOvr>
    <a:masterClrMapping/>
  </p:clrMapOvr>
</p:sld>
</file>

<file path=ppt/theme/theme1.xml><?xml version="1.0" encoding="utf-8"?>
<a:theme xmlns:a="http://schemas.openxmlformats.org/drawingml/2006/main" name="A1 Academic Poster Template v3">
  <a:themeElements>
    <a:clrScheme name="Brunel University London RGB">
      <a:dk1>
        <a:srgbClr val="000000"/>
      </a:dk1>
      <a:lt1>
        <a:srgbClr val="FFFFFF"/>
      </a:lt1>
      <a:dk2>
        <a:srgbClr val="4E4E53"/>
      </a:dk2>
      <a:lt2>
        <a:srgbClr val="767474"/>
      </a:lt2>
      <a:accent1>
        <a:srgbClr val="00325B"/>
      </a:accent1>
      <a:accent2>
        <a:srgbClr val="BE0F30"/>
      </a:accent2>
      <a:accent3>
        <a:srgbClr val="5B76A3"/>
      </a:accent3>
      <a:accent4>
        <a:srgbClr val="098380"/>
      </a:accent4>
      <a:accent5>
        <a:srgbClr val="4E748B"/>
      </a:accent5>
      <a:accent6>
        <a:srgbClr val="8873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 - A1 Research Poster Landscape Template" id="{F9744F2C-3058-AF45-90D1-74877F4E5CC9}" vid="{C600E377-9DDA-3D4F-9333-2873BDF8F896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13380f8-c1c2-4a8f-b32e-c904fe369e40">
      <Value>1</Value>
      <Value>3</Value>
    </TaxCatchAll>
    <BrunelBaseAudience0 xmlns="a1524299-407d-4023-bba6-a27489cbebcb">
      <Terms xmlns="http://schemas.microsoft.com/office/infopath/2007/PartnerControls">
        <TermInfo xmlns="http://schemas.microsoft.com/office/infopath/2007/PartnerControls">
          <TermName xmlns="http://schemas.microsoft.com/office/infopath/2007/PartnerControls">Staff</TermName>
          <TermId xmlns="http://schemas.microsoft.com/office/infopath/2007/PartnerControls">ff1fb7db-a1a3-43ae-b749-f59a898ec0c5</TermId>
        </TermInfo>
      </Terms>
    </BrunelBaseAudience0>
    <BrunelBaseOwner0 xmlns="a1524299-407d-4023-bba6-a27489cbebcb">
      <Terms xmlns="http://schemas.microsoft.com/office/infopath/2007/PartnerControls">
        <TermInfo xmlns="http://schemas.microsoft.com/office/infopath/2007/PartnerControls">
          <TermName xmlns="http://schemas.microsoft.com/office/infopath/2007/PartnerControls">Communications Marketing and Student Recruitment</TermName>
          <TermId xmlns="http://schemas.microsoft.com/office/infopath/2007/PartnerControls">45d00b0a-056d-4ba9-b998-0c6f3c23e8aa</TermId>
        </TermInfo>
      </Terms>
    </BrunelBaseOwner0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Brunel Document" ma:contentTypeID="0x010100B5A4C08D27C9458A8DBC831B2C0EF43F00CF7622CA5781374F9F529398EF7C8F21" ma:contentTypeVersion="0" ma:contentTypeDescription="This is the base type for all Brunel documents." ma:contentTypeScope="" ma:versionID="faebf3f10d35feaa40bef107050f77f2">
  <xsd:schema xmlns:xsd="http://www.w3.org/2001/XMLSchema" xmlns:xs="http://www.w3.org/2001/XMLSchema" xmlns:p="http://schemas.microsoft.com/office/2006/metadata/properties" xmlns:ns2="a1524299-407d-4023-bba6-a27489cbebcb" xmlns:ns3="713380f8-c1c2-4a8f-b32e-c904fe369e40" targetNamespace="http://schemas.microsoft.com/office/2006/metadata/properties" ma:root="true" ma:fieldsID="26931c874b1c1b0f683855e09062d500" ns2:_="" ns3:_="">
    <xsd:import namespace="a1524299-407d-4023-bba6-a27489cbebcb"/>
    <xsd:import namespace="713380f8-c1c2-4a8f-b32e-c904fe369e40"/>
    <xsd:element name="properties">
      <xsd:complexType>
        <xsd:sequence>
          <xsd:element name="documentManagement">
            <xsd:complexType>
              <xsd:all>
                <xsd:element ref="ns2:BrunelBaseOwner0" minOccurs="0"/>
                <xsd:element ref="ns2:BrunelBaseAudience0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524299-407d-4023-bba6-a27489cbebcb" elementFormDefault="qualified">
    <xsd:import namespace="http://schemas.microsoft.com/office/2006/documentManagement/types"/>
    <xsd:import namespace="http://schemas.microsoft.com/office/infopath/2007/PartnerControls"/>
    <xsd:element name="BrunelBaseOwner0" ma:index="9" nillable="true" ma:taxonomy="true" ma:internalName="BrunelBaseOwner0" ma:taxonomyFieldName="BrunelBaseOwner" ma:displayName="Owner" ma:default="1;#Communications Marketing and Student Recruitment|45d00b0a-056d-4ba9-b998-0c6f3c23e8aa" ma:fieldId="{98f64fff-228a-401e-b118-7b7ed14a11bf}" ma:sspId="1f8ae13c-041c-454e-aeb3-8644223ed454" ma:termSetId="ce0b3c44-0e18-4677-9fa6-443ed1905ae4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BrunelBaseAudience0" ma:index="11" nillable="true" ma:taxonomy="true" ma:internalName="BrunelBaseAudience0" ma:taxonomyFieldName="BrunelBaseAudience" ma:displayName="Search Audience" ma:default="3;#Staff|ff1fb7db-a1a3-43ae-b749-f59a898ec0c5" ma:fieldId="{d57833c3-6316-40fd-9f4a-bdce40d7b5e8}" ma:taxonomyMulti="true" ma:sspId="1f8ae13c-041c-454e-aeb3-8644223ed454" ma:termSetId="e48bdc75-7773-40af-8e0d-060ff7e1dbe0" ma:anchorId="00000000-0000-0000-0000-000000000000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3380f8-c1c2-4a8f-b32e-c904fe369e40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29ba1554-ba62-4459-b274-1e525a17f37a}" ma:internalName="TaxCatchAll" ma:showField="CatchAllData" ma:web="713380f8-c1c2-4a8f-b32e-c904fe369e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06E3080-BC56-43E6-A6F4-3D45320C3DAB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a1524299-407d-4023-bba6-a27489cbebcb"/>
    <ds:schemaRef ds:uri="http://purl.org/dc/elements/1.1/"/>
    <ds:schemaRef ds:uri="713380f8-c1c2-4a8f-b32e-c904fe369e40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BF675C3-524A-4449-B575-E644B5D708A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1524299-407d-4023-bba6-a27489cbebcb"/>
    <ds:schemaRef ds:uri="713380f8-c1c2-4a8f-b32e-c904fe369e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9199CF8-FE11-46D8-A17A-631420A401D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Template_ResearchPoster_A1_L_Stripes</Template>
  <TotalTime>9</TotalTime>
  <Words>24</Words>
  <Application>Microsoft Office PowerPoint</Application>
  <PresentationFormat>Custom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A1 Academic Poster Template v3</vt:lpstr>
      <vt:lpstr>PowerPoint Presentation</vt:lpstr>
      <vt:lpstr>PowerPoint Presentation</vt:lpstr>
      <vt:lpstr>PowerPoint Presentation</vt:lpstr>
    </vt:vector>
  </TitlesOfParts>
  <Company>Brunel University London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Zear Ibrahim</dc:creator>
  <cp:lastModifiedBy>Zear Ibrahim</cp:lastModifiedBy>
  <cp:revision>2</cp:revision>
  <dcterms:created xsi:type="dcterms:W3CDTF">2018-03-20T17:32:00Z</dcterms:created>
  <dcterms:modified xsi:type="dcterms:W3CDTF">2018-03-20T17:41:27Z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0x010100B5A4C08D27C9458A8DBC831B2C0EF43F00CF7622CA5781374F9F529398EF7C8F21</vt:lpwstr>
  </property>
  <property fmtid="{D5CDD505-2E9C-101B-9397-08002B2CF9AE}" pid="3" name="BrunelBaseOwner">
    <vt:lpwstr>1;#Communications Marketing and Student Recruitment|45d00b0a-056d-4ba9-b998-0c6f3c23e8aa</vt:lpwstr>
  </property>
  <property fmtid="{D5CDD505-2E9C-101B-9397-08002B2CF9AE}" pid="4" name="BrunelBaseAudience">
    <vt:lpwstr>3;#Staff|ff1fb7db-a1a3-43ae-b749-f59a898ec0c5</vt:lpwstr>
  </property>
</Properties>
</file>